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1-封面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2-目录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3-章节扉页-它是什么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4-同一样东西的两面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5-进门四问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6-章节扉页-开机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7-安装与第一个坑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8-四种模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9-一次任务多少钱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0-章节扉页-凭什么不一样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1-每一次运行都有迹可循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2-PTC让模型写程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-创造模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4-章节扉页-拆开看架构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5-两个插件抢活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6-拆得干净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7-章节扉页-AI写的代码库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8-683篇笔记12293次提交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9-它在赌什么代价是什么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20-结论值不值得投入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3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